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1"/>
    <a:srgbClr val="FFFF9B"/>
    <a:srgbClr val="FFE9C9"/>
    <a:srgbClr val="FFFFDD"/>
    <a:srgbClr val="D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FFD9"/>
            </a:gs>
            <a:gs pos="35000">
              <a:srgbClr val="FFFFC1"/>
            </a:gs>
            <a:gs pos="100000">
              <a:srgbClr val="FFE9C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sz="1600" dirty="0" smtClean="0"/>
              <a:t>«Средняя общеобразовательная школа № 51»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Социальная практика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6835" y="17728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ВСЕ ПОМОГАЮТ ВСЕМ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0932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Чита 2022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47656" y="3877891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Классный руководитель</a:t>
            </a:r>
          </a:p>
          <a:p>
            <a:r>
              <a:rPr lang="ru-RU" dirty="0" smtClean="0"/>
              <a:t>2 А класса</a:t>
            </a:r>
          </a:p>
          <a:p>
            <a:r>
              <a:rPr lang="ru-RU" dirty="0" smtClean="0"/>
              <a:t>Лазарева Людмила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10481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на Валерьевна\Desktop\киноурок\2 А\8 марта\изображение_viber_2022-03-10_14-36-27-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97"/>
            <a:ext cx="3222307" cy="342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на Валерьевна\Desktop\киноурок\2 А\8 марта\изображение_viber_2022-03-10_14-36-37-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12631"/>
            <a:ext cx="2849105" cy="32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на Валерьевна\Desktop\киноурок\2 А\8 марта\изображение_viber_2022-03-10_14-36-45-7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33" y="3634538"/>
            <a:ext cx="2943424" cy="32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Яна Валерьевна\Desktop\киноурок\2 А\8 марта\изображение_viber_2022-03-10_14-36-53-7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2631"/>
            <a:ext cx="3095272" cy="32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Яна Валерьевна\Desktop\киноурок\2 А\8 марта\изображение_viber_2022-03-10_14-37-02-5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68" y="8722"/>
            <a:ext cx="3654196" cy="342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Яна Валерьевна\Desktop\киноурок\2 А\8 марта\изображение_viber_2022-03-10_15-29-43-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84" y="1196752"/>
            <a:ext cx="2875249" cy="44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Яна Валерьевна\Desktop\киноурок\2 А\8 марта\изображение_viber_2022-03-10_15-29-55-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24" y="2305304"/>
            <a:ext cx="3017825" cy="442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Яна Валерьевна\Desktop\киноурок\2 А\8 марта\изображение_viber_2022-03-10_15-30-07-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3" y="116632"/>
            <a:ext cx="3059832" cy="439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на Валерьевна\Desktop\киноурок\2 А\8 марта\изображение_viber_2022-03-10_14-37-14-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" y="-1"/>
            <a:ext cx="5339952" cy="368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на Валерьевна\Desktop\киноурок\2 А\8 марта\изображение_viber_2022-03-10_14-37-32-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311800"/>
            <a:ext cx="5364088" cy="35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Валерьевна</dc:creator>
  <cp:lastModifiedBy>Яна Валерьевна</cp:lastModifiedBy>
  <cp:revision>7</cp:revision>
  <dcterms:created xsi:type="dcterms:W3CDTF">2022-03-07T00:03:42Z</dcterms:created>
  <dcterms:modified xsi:type="dcterms:W3CDTF">2022-03-11T00:40:24Z</dcterms:modified>
</cp:coreProperties>
</file>